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70" r:id="rId3"/>
    <p:sldId id="271" r:id="rId4"/>
    <p:sldId id="258" r:id="rId5"/>
    <p:sldId id="259" r:id="rId6"/>
    <p:sldId id="260" r:id="rId7"/>
    <p:sldId id="261" r:id="rId8"/>
    <p:sldId id="266" r:id="rId9"/>
    <p:sldId id="267" r:id="rId10"/>
    <p:sldId id="268" r:id="rId11"/>
    <p:sldId id="269" r:id="rId12"/>
    <p:sldId id="262" r:id="rId13"/>
    <p:sldId id="263" r:id="rId14"/>
    <p:sldId id="264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52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CCC72-5762-4856-AA72-AC6E18475D06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CA748-611A-42FD-BAFF-301CD42C4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03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6CA748-611A-42FD-BAFF-301CD42C4E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9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8572D1-DC97-4502-B40F-33A149163E29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BF145F-6563-4B59-BA04-7DB80906053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72D1-DC97-4502-B40F-33A149163E29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145F-6563-4B59-BA04-7DB809060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72D1-DC97-4502-B40F-33A149163E29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BF145F-6563-4B59-BA04-7DB809060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72D1-DC97-4502-B40F-33A149163E29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145F-6563-4B59-BA04-7DB8090605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88572D1-DC97-4502-B40F-33A149163E29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DBF145F-6563-4B59-BA04-7DB8090605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72D1-DC97-4502-B40F-33A149163E29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145F-6563-4B59-BA04-7DB80906053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72D1-DC97-4502-B40F-33A149163E29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145F-6563-4B59-BA04-7DB8090605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72D1-DC97-4502-B40F-33A149163E29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145F-6563-4B59-BA04-7DB80906053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72D1-DC97-4502-B40F-33A149163E29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145F-6563-4B59-BA04-7DB80906053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72D1-DC97-4502-B40F-33A149163E29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BF145F-6563-4B59-BA04-7DB80906053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572D1-DC97-4502-B40F-33A149163E29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F145F-6563-4B59-BA04-7DB80906053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88572D1-DC97-4502-B40F-33A149163E29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CDBF145F-6563-4B59-BA04-7DB80906053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175800">
            <a:off x="351021" y="1557603"/>
            <a:ext cx="6962968" cy="36576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16600" b="1" dirty="0" smtClean="0">
                <a:solidFill>
                  <a:srgbClr val="7030A0"/>
                </a:solidFill>
              </a:rPr>
              <a:t/>
            </a:r>
            <a:br>
              <a:rPr lang="en-US" sz="16600" b="1" dirty="0" smtClean="0">
                <a:solidFill>
                  <a:srgbClr val="7030A0"/>
                </a:solidFill>
              </a:rPr>
            </a:br>
            <a:r>
              <a:rPr lang="en-US" sz="16600" b="1" dirty="0">
                <a:solidFill>
                  <a:srgbClr val="7030A0"/>
                </a:solidFill>
              </a:rPr>
              <a:t/>
            </a:r>
            <a:br>
              <a:rPr lang="en-US" sz="16600" b="1" dirty="0">
                <a:solidFill>
                  <a:srgbClr val="7030A0"/>
                </a:solidFill>
              </a:rPr>
            </a:br>
            <a:r>
              <a:rPr lang="en-US" sz="16600" b="1" dirty="0" err="1" smtClean="0">
                <a:solidFill>
                  <a:srgbClr val="7030A0"/>
                </a:solidFill>
              </a:rPr>
              <a:t>স্বাগতম</a:t>
            </a:r>
            <a:endParaRPr lang="en-US" sz="16600" b="1" dirty="0">
              <a:solidFill>
                <a:srgbClr val="7030A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91" y="2895600"/>
            <a:ext cx="8841409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64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DIP\Desktop\d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8819"/>
            <a:ext cx="6885878" cy="509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14400" y="6019800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বতমান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সরকার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প্রধান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5061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DIP\Desktop\pe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57200"/>
            <a:ext cx="7493877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199" y="5758934"/>
            <a:ext cx="7010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জনগ</a:t>
            </a:r>
            <a:r>
              <a:rPr lang="en-US" sz="3200" dirty="0" err="1"/>
              <a:t>ন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0938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40" y="622006"/>
            <a:ext cx="8381260" cy="1054394"/>
          </a:xfrm>
        </p:spPr>
        <p:txBody>
          <a:bodyPr>
            <a:normAutofit fontScale="90000"/>
          </a:bodyPr>
          <a:lstStyle/>
          <a:p>
            <a:r>
              <a:rPr lang="bn-BD" sz="6700" dirty="0">
                <a:effectLst/>
              </a:rPr>
              <a:t>দলীয় কাজ 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4384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en-US" sz="3200" dirty="0" err="1" smtClean="0"/>
              <a:t>বাংলাদেশের</a:t>
            </a:r>
            <a:r>
              <a:rPr lang="en-US" sz="3200" dirty="0" smtClean="0"/>
              <a:t> </a:t>
            </a:r>
            <a:r>
              <a:rPr lang="bn-BD" sz="3200" dirty="0" smtClean="0"/>
              <a:t>জনগোষ্ঠী,ভূখণ্ড </a:t>
            </a:r>
            <a:r>
              <a:rPr lang="bn-BD" sz="3200" dirty="0"/>
              <a:t>ও সরকার </a:t>
            </a:r>
            <a:r>
              <a:rPr lang="bn-BD" sz="3200" dirty="0" smtClean="0"/>
              <a:t>সম্পর্কে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3225225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এ</a:t>
            </a:r>
            <a:r>
              <a:rPr lang="en-US" sz="3200" dirty="0"/>
              <a:t>ক</a:t>
            </a:r>
            <a:r>
              <a:rPr lang="bn-BD" sz="3200" dirty="0" smtClean="0"/>
              <a:t>টি </a:t>
            </a:r>
            <a:r>
              <a:rPr lang="bn-BD" sz="3200" dirty="0"/>
              <a:t>সংক্ষিপ্ত প্রতিবেদন তৈরি কর।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9816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Autofit/>
          </a:bodyPr>
          <a:lstStyle/>
          <a:p>
            <a:r>
              <a:rPr lang="bn-BD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 </a:t>
            </a:r>
            <a:endParaRPr lang="en-US" sz="5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524780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BD" sz="2800" dirty="0" smtClean="0"/>
              <a:t> রাষ্ট্রের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সংগা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দাও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33629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BD" sz="2800" dirty="0" smtClean="0"/>
              <a:t> রাষ্ট্রের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উপাদান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কয়টি</a:t>
            </a:r>
            <a:r>
              <a:rPr lang="en-US" sz="2800" dirty="0" smtClean="0"/>
              <a:t> ও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কি</a:t>
            </a:r>
            <a:r>
              <a:rPr lang="bn-BD" sz="2800" dirty="0" smtClean="0"/>
              <a:t>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55073" y="4152781"/>
            <a:ext cx="784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bn-BD" sz="2800" dirty="0" smtClean="0"/>
              <a:t> বিদেশীরা রাষ্ট্রের নাগরিক নয় কেন ?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46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বাড়ীর কাজ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6062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3200" dirty="0" smtClean="0"/>
              <a:t> </a:t>
            </a:r>
            <a:r>
              <a:rPr lang="bn-BD" sz="3200" dirty="0" smtClean="0">
                <a:solidFill>
                  <a:srgbClr val="FFC000"/>
                </a:solidFill>
              </a:rPr>
              <a:t>নাগরিকত্ব </a:t>
            </a:r>
            <a:r>
              <a:rPr lang="bn-BD" sz="3200" dirty="0">
                <a:solidFill>
                  <a:srgbClr val="FFC000"/>
                </a:solidFill>
              </a:rPr>
              <a:t>লাভের নিয়মগুলো আলোচনা কর ।</a:t>
            </a:r>
            <a:endParaRPr lang="en-US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3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0"/>
            <a:ext cx="8763000" cy="5181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>
            <a:noAutofit/>
          </a:bodyPr>
          <a:lstStyle/>
          <a:p>
            <a:r>
              <a:rPr lang="bn-BD" sz="8000" u="sng" spc="31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bn-BD" sz="6000" u="sng" spc="310" dirty="0">
                <a:effectLst/>
              </a:rPr>
              <a:t> </a:t>
            </a:r>
            <a:r>
              <a:rPr lang="en-US" sz="6000" u="sng" spc="310" dirty="0">
                <a:effectLst/>
              </a:rPr>
              <a:t/>
            </a:r>
            <a:br>
              <a:rPr lang="en-US" sz="6000" u="sng" spc="310" dirty="0">
                <a:effectLst/>
              </a:rPr>
            </a:br>
            <a:endParaRPr lang="en-US" sz="6000" u="sng" spc="310" dirty="0"/>
          </a:p>
        </p:txBody>
      </p:sp>
    </p:spTree>
    <p:extLst>
      <p:ext uri="{BB962C8B-B14F-4D97-AF65-F5344CB8AC3E}">
        <p14:creationId xmlns:p14="http://schemas.microsoft.com/office/powerpoint/2010/main" val="268130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0300" y="408346"/>
            <a:ext cx="51435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</a:rPr>
              <a:t>শিক্ষক</a:t>
            </a:r>
            <a:r>
              <a:rPr lang="en-US" sz="6000" b="1" dirty="0" smtClean="0">
                <a:solidFill>
                  <a:srgbClr val="00B0F0"/>
                </a:solidFill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</a:rPr>
              <a:t>পরিচিতি</a:t>
            </a:r>
            <a:endParaRPr lang="en-US" sz="60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346017"/>
            <a:ext cx="6705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প্রদীপ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কুমার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সাহা</a:t>
            </a:r>
            <a:endParaRPr lang="en-US" sz="4400" b="1" dirty="0" smtClean="0"/>
          </a:p>
          <a:p>
            <a:pPr algn="ctr"/>
            <a:r>
              <a:rPr lang="en-US" sz="4400" dirty="0" err="1" smtClean="0"/>
              <a:t>সিনিয়র</a:t>
            </a:r>
            <a:r>
              <a:rPr lang="en-US" sz="4400" dirty="0" smtClean="0"/>
              <a:t> </a:t>
            </a:r>
            <a:r>
              <a:rPr lang="en-US" sz="4400" dirty="0" err="1" smtClean="0"/>
              <a:t>শিক্ষক</a:t>
            </a:r>
            <a:r>
              <a:rPr lang="en-US" sz="4400" dirty="0" smtClean="0"/>
              <a:t>,</a:t>
            </a:r>
          </a:p>
          <a:p>
            <a:pPr algn="ctr"/>
            <a:r>
              <a:rPr lang="en-US" sz="4400" dirty="0" err="1" smtClean="0"/>
              <a:t>শ্রীনগর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পাইলট</a:t>
            </a:r>
            <a:r>
              <a:rPr lang="en-US" sz="4400" dirty="0" smtClean="0"/>
              <a:t> </a:t>
            </a:r>
            <a:r>
              <a:rPr lang="en-US" sz="4400" dirty="0" err="1" smtClean="0"/>
              <a:t>উচ্চ</a:t>
            </a:r>
            <a:r>
              <a:rPr lang="en-US" sz="4400" dirty="0" smtClean="0"/>
              <a:t> </a:t>
            </a:r>
            <a:r>
              <a:rPr lang="en-US" sz="4400" dirty="0" err="1" smtClean="0"/>
              <a:t>বিদ্যালয়</a:t>
            </a:r>
            <a:r>
              <a:rPr lang="en-US" sz="4400" dirty="0" smtClean="0"/>
              <a:t> ।</a:t>
            </a:r>
          </a:p>
          <a:p>
            <a:pPr algn="ctr"/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1055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981199"/>
            <a:ext cx="72390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পাঠ</a:t>
            </a:r>
            <a:r>
              <a:rPr lang="en-US" sz="5400" b="1" dirty="0" smtClean="0">
                <a:solidFill>
                  <a:srgbClr val="00B0F0"/>
                </a:solidFill>
              </a:rPr>
              <a:t> </a:t>
            </a:r>
            <a:r>
              <a:rPr lang="en-US" sz="5400" b="1" dirty="0" err="1" smtClean="0">
                <a:solidFill>
                  <a:srgbClr val="00B0F0"/>
                </a:solidFill>
              </a:rPr>
              <a:t>পরিচিতি</a:t>
            </a:r>
            <a:endParaRPr lang="en-US" sz="5400" b="1" dirty="0" smtClean="0">
              <a:solidFill>
                <a:srgbClr val="00B0F0"/>
              </a:solidFill>
            </a:endParaRPr>
          </a:p>
          <a:p>
            <a:pPr algn="ctr"/>
            <a:endParaRPr lang="en-US" sz="5400" b="1" dirty="0" smtClean="0">
              <a:solidFill>
                <a:srgbClr val="FFFF00"/>
              </a:solidFill>
            </a:endParaRPr>
          </a:p>
          <a:p>
            <a:pPr algn="ctr"/>
            <a:r>
              <a:rPr lang="bn-BD" sz="4000" b="1" dirty="0" smtClean="0"/>
              <a:t>  </a:t>
            </a:r>
            <a:r>
              <a:rPr lang="en-US" sz="4000" b="1" dirty="0" err="1" smtClean="0"/>
              <a:t>শ্রেণিঃ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ষষ্ঠ</a:t>
            </a:r>
            <a:endParaRPr lang="bn-BD" sz="4000" b="1" dirty="0" smtClean="0"/>
          </a:p>
          <a:p>
            <a:pPr algn="ctr"/>
            <a:r>
              <a:rPr lang="bn-BD" sz="4000" b="1" dirty="0"/>
              <a:t> </a:t>
            </a:r>
            <a:r>
              <a:rPr lang="bn-BD" sz="4000" b="1" dirty="0" smtClean="0"/>
              <a:t> </a:t>
            </a:r>
            <a:r>
              <a:rPr lang="en-US" sz="4000" b="1" dirty="0" err="1" smtClean="0"/>
              <a:t>বিষয়ঃ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বাংলাদেশ</a:t>
            </a:r>
            <a:r>
              <a:rPr lang="en-US" sz="4000" b="1" dirty="0" smtClean="0"/>
              <a:t> ও </a:t>
            </a:r>
            <a:r>
              <a:rPr lang="en-US" sz="4000" b="1" dirty="0" err="1" smtClean="0"/>
              <a:t>বিশ্ব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পরিচয়</a:t>
            </a:r>
            <a:endParaRPr lang="bn-BD" sz="4000" b="1" dirty="0" smtClean="0"/>
          </a:p>
          <a:p>
            <a:pPr algn="ctr"/>
            <a:r>
              <a:rPr lang="bn-BD" sz="4000" b="1" dirty="0" smtClean="0"/>
              <a:t>  অধ্যায়ঃ </a:t>
            </a:r>
            <a:r>
              <a:rPr lang="en-US" sz="4000" b="1" dirty="0"/>
              <a:t>৪</a:t>
            </a:r>
            <a:r>
              <a:rPr lang="bn-BD" sz="4000" b="1" dirty="0" smtClean="0"/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4774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600200"/>
            <a:ext cx="3507509" cy="4724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পূর্ব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জ্ঞান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যাচাই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61722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বলতো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এটা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কিসের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ছবি</a:t>
            </a:r>
            <a:r>
              <a:rPr lang="en-US" sz="2800" b="1" dirty="0" smtClean="0">
                <a:solidFill>
                  <a:srgbClr val="FF0000"/>
                </a:solidFill>
              </a:rPr>
              <a:t> ?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68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4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1143000"/>
          </a:xfrm>
        </p:spPr>
        <p:txBody>
          <a:bodyPr>
            <a:noAutofit/>
          </a:bodyPr>
          <a:lstStyle/>
          <a:p>
            <a:r>
              <a:rPr lang="bn-BD" sz="4400" dirty="0">
                <a:solidFill>
                  <a:srgbClr val="FF0000"/>
                </a:solidFill>
                <a:effectLst/>
              </a:rPr>
              <a:t>আজকের পাঠ</a:t>
            </a:r>
            <a:r>
              <a:rPr lang="en-US" sz="4400" dirty="0">
                <a:solidFill>
                  <a:srgbClr val="FF0000"/>
                </a:solidFill>
                <a:effectLst/>
              </a:rPr>
              <a:t/>
            </a:r>
            <a:br>
              <a:rPr lang="en-US" sz="4400" dirty="0">
                <a:solidFill>
                  <a:srgbClr val="FF0000"/>
                </a:solidFill>
                <a:effectLst/>
              </a:rPr>
            </a:b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787372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</a:rPr>
              <a:t>  </a:t>
            </a:r>
            <a:r>
              <a:rPr lang="bn-BD" sz="4000" b="1" dirty="0" smtClean="0">
                <a:solidFill>
                  <a:srgbClr val="002060"/>
                </a:solidFill>
              </a:rPr>
              <a:t>রাষ্ট্র </a:t>
            </a:r>
            <a:r>
              <a:rPr lang="bn-BD" sz="4000" b="1" dirty="0">
                <a:solidFill>
                  <a:srgbClr val="002060"/>
                </a:solidFill>
              </a:rPr>
              <a:t>ও </a:t>
            </a:r>
            <a:r>
              <a:rPr lang="bn-BD" sz="4400" b="1" dirty="0">
                <a:solidFill>
                  <a:srgbClr val="002060"/>
                </a:solidFill>
              </a:rPr>
              <a:t>নাগরিক</a:t>
            </a:r>
            <a:endParaRPr lang="en-US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1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080" y="566410"/>
            <a:ext cx="8229600" cy="1143000"/>
          </a:xfrm>
        </p:spPr>
        <p:txBody>
          <a:bodyPr>
            <a:no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effectLst/>
              </a:rPr>
              <a:t>শিখন </a:t>
            </a:r>
            <a:r>
              <a:rPr lang="bn-BD" sz="4400" dirty="0">
                <a:solidFill>
                  <a:srgbClr val="FF0000"/>
                </a:solidFill>
                <a:effectLst/>
              </a:rPr>
              <a:t>ফল</a:t>
            </a:r>
            <a:r>
              <a:rPr lang="en-US" sz="4400" dirty="0">
                <a:solidFill>
                  <a:srgbClr val="FF0000"/>
                </a:solidFill>
                <a:effectLst/>
              </a:rPr>
              <a:t/>
            </a:r>
            <a:br>
              <a:rPr lang="en-US" sz="4400" dirty="0">
                <a:solidFill>
                  <a:srgbClr val="FF0000"/>
                </a:solidFill>
                <a:effectLst/>
              </a:rPr>
            </a:b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76278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FFFF00"/>
                </a:solidFill>
              </a:rPr>
              <a:t>এই পাঠ শেষে </a:t>
            </a:r>
            <a:r>
              <a:rPr lang="bn-BD" sz="2800" dirty="0" smtClean="0">
                <a:solidFill>
                  <a:srgbClr val="FFFF00"/>
                </a:solidFill>
              </a:rPr>
              <a:t>শিক্ষার্থীরা- 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25101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solidFill>
                  <a:srgbClr val="002060"/>
                </a:solidFill>
              </a:rPr>
              <a:t>রাষ্ট্রের </a:t>
            </a:r>
            <a:r>
              <a:rPr lang="bn-BD" sz="2400" dirty="0" smtClean="0">
                <a:solidFill>
                  <a:srgbClr val="002060"/>
                </a:solidFill>
              </a:rPr>
              <a:t>ধারণা </a:t>
            </a:r>
            <a:r>
              <a:rPr lang="bn-BD" sz="2400" dirty="0">
                <a:solidFill>
                  <a:srgbClr val="002060"/>
                </a:solidFill>
              </a:rPr>
              <a:t>লাভ করতে পারবে ।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85385" y="36576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bn-BD" sz="2400" dirty="0">
                <a:solidFill>
                  <a:schemeClr val="accent6">
                    <a:lumMod val="50000"/>
                  </a:schemeClr>
                </a:solidFill>
              </a:rPr>
              <a:t>রাষ্ট্রের উপাদান গুলোর নাম বলতে পারবে </a:t>
            </a:r>
            <a:r>
              <a:rPr lang="bn-BD" sz="2400" dirty="0" smtClean="0">
                <a:solidFill>
                  <a:schemeClr val="accent6">
                    <a:lumMod val="50000"/>
                  </a:schemeClr>
                </a:solidFill>
              </a:rPr>
              <a:t>। 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800600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bn-BD" sz="2400" dirty="0">
                <a:solidFill>
                  <a:srgbClr val="FFC000"/>
                </a:solidFill>
              </a:rPr>
              <a:t>নাগরিকত্ব লাভের উপায় বর্ণনা করতে </a:t>
            </a:r>
            <a:r>
              <a:rPr lang="bn-BD" sz="2400" dirty="0" smtClean="0">
                <a:solidFill>
                  <a:srgbClr val="FFC000"/>
                </a:solidFill>
              </a:rPr>
              <a:t>পারবে </a:t>
            </a:r>
            <a:r>
              <a:rPr lang="bn-BD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12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42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409" y="2747951"/>
            <a:ext cx="4706982" cy="3505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45806"/>
            <a:ext cx="8381260" cy="1054394"/>
          </a:xfrm>
        </p:spPr>
        <p:txBody>
          <a:bodyPr>
            <a:no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effectLst/>
              </a:rPr>
              <a:t>উপস্থ</a:t>
            </a:r>
            <a:r>
              <a:rPr lang="en-US" sz="4400" dirty="0" smtClean="0">
                <a:solidFill>
                  <a:srgbClr val="FF0000"/>
                </a:solidFill>
                <a:effectLst/>
              </a:rPr>
              <a:t>া</a:t>
            </a:r>
            <a:r>
              <a:rPr lang="bn-BD" sz="4400" dirty="0" smtClean="0">
                <a:solidFill>
                  <a:srgbClr val="FF0000"/>
                </a:solidFill>
                <a:effectLst/>
              </a:rPr>
              <a:t>পন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6253151"/>
            <a:ext cx="601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বাংলাদেশের</a:t>
            </a:r>
            <a:r>
              <a:rPr lang="en-US" sz="3200" dirty="0"/>
              <a:t> </a:t>
            </a:r>
            <a:r>
              <a:rPr lang="en-US" sz="3200" dirty="0" err="1" smtClean="0"/>
              <a:t>জাতীয়</a:t>
            </a:r>
            <a:r>
              <a:rPr lang="en-US" sz="3200" dirty="0" smtClean="0"/>
              <a:t> </a:t>
            </a:r>
            <a:r>
              <a:rPr lang="en-US" sz="3200" dirty="0" err="1" smtClean="0"/>
              <a:t>সংসদ</a:t>
            </a:r>
            <a:r>
              <a:rPr lang="en-US" sz="3200" dirty="0" smtClean="0"/>
              <a:t> </a:t>
            </a:r>
            <a:r>
              <a:rPr lang="en-US" sz="3200" dirty="0" err="1" smtClean="0"/>
              <a:t>ভবন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905000" y="19050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নিচের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ছবিগুলো</a:t>
            </a:r>
            <a:r>
              <a:rPr lang="en-US" sz="3600" dirty="0" smtClean="0"/>
              <a:t> </a:t>
            </a:r>
            <a:r>
              <a:rPr lang="en-US" sz="3600" dirty="0" err="1" smtClean="0"/>
              <a:t>লক্ষ্য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-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81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212" y="457200"/>
            <a:ext cx="4768427" cy="4876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48925" y="5761463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বাংলাদেশের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প্রতীক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757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DIP\Desktop\f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81000"/>
            <a:ext cx="551393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76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131</Words>
  <Application>Microsoft Office PowerPoint</Application>
  <PresentationFormat>On-screen Show (4:3)</PresentationFormat>
  <Paragraphs>36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Grid</vt:lpstr>
      <vt:lpstr>  স্বাগতম</vt:lpstr>
      <vt:lpstr>PowerPoint Presentation</vt:lpstr>
      <vt:lpstr>PowerPoint Presentation</vt:lpstr>
      <vt:lpstr>পূর্ব জ্ঞান যাচাই</vt:lpstr>
      <vt:lpstr>আজকের পাঠ </vt:lpstr>
      <vt:lpstr>শিখন ফল </vt:lpstr>
      <vt:lpstr>উপস্থাপন</vt:lpstr>
      <vt:lpstr>PowerPoint Presentation</vt:lpstr>
      <vt:lpstr>PowerPoint Presentation</vt:lpstr>
      <vt:lpstr>PowerPoint Presentation</vt:lpstr>
      <vt:lpstr>PowerPoint Presentation</vt:lpstr>
      <vt:lpstr>দলীয় কাজ  </vt:lpstr>
      <vt:lpstr>মূল্যায়ন </vt:lpstr>
      <vt:lpstr>বাড়ীর কাজ</vt:lpstr>
      <vt:lpstr>ধন্যবাদ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PRODIP</dc:creator>
  <cp:lastModifiedBy>PRODIP</cp:lastModifiedBy>
  <cp:revision>66</cp:revision>
  <dcterms:created xsi:type="dcterms:W3CDTF">2013-07-01T12:50:08Z</dcterms:created>
  <dcterms:modified xsi:type="dcterms:W3CDTF">2013-07-10T03:48:15Z</dcterms:modified>
</cp:coreProperties>
</file>